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Poppins" charset="1" panose="00000500000000000000"/>
      <p:regular r:id="rId8"/>
    </p:embeddedFont>
    <p:embeddedFont>
      <p:font typeface="Berthold Block" charset="1" panose="02000506040000020004"/>
      <p:regular r:id="rId9"/>
    </p:embeddedFont>
    <p:embeddedFont>
      <p:font typeface="Open Sans" charset="1" panose="020B0606030504020204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1" t="-17952" r="-5173" b="-109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26751">
            <a:off x="5283756" y="693583"/>
            <a:ext cx="7720489" cy="10175273"/>
          </a:xfrm>
          <a:custGeom>
            <a:avLst/>
            <a:gdLst/>
            <a:ahLst/>
            <a:cxnLst/>
            <a:rect r="r" b="b" t="t" l="l"/>
            <a:pathLst>
              <a:path h="10175273" w="7720489">
                <a:moveTo>
                  <a:pt x="0" y="0"/>
                </a:moveTo>
                <a:lnTo>
                  <a:pt x="7720488" y="0"/>
                </a:lnTo>
                <a:lnTo>
                  <a:pt x="7720488" y="10175274"/>
                </a:lnTo>
                <a:lnTo>
                  <a:pt x="0" y="10175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7304" y="2889944"/>
            <a:ext cx="4386676" cy="2638961"/>
            <a:chOff x="0" y="0"/>
            <a:chExt cx="5218270" cy="31392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7954" y="-2264"/>
              <a:ext cx="5385689" cy="3161157"/>
            </a:xfrm>
            <a:custGeom>
              <a:avLst/>
              <a:gdLst/>
              <a:ahLst/>
              <a:cxnLst/>
              <a:rect r="r" b="b" t="t" l="l"/>
              <a:pathLst>
                <a:path h="3161157" w="5385689">
                  <a:moveTo>
                    <a:pt x="5171821" y="2627249"/>
                  </a:moveTo>
                  <a:cubicBezTo>
                    <a:pt x="5173472" y="2764918"/>
                    <a:pt x="5207889" y="2948941"/>
                    <a:pt x="5067681" y="3036950"/>
                  </a:cubicBezTo>
                  <a:cubicBezTo>
                    <a:pt x="4949317" y="3111374"/>
                    <a:pt x="4760722" y="3080132"/>
                    <a:pt x="4626610" y="3081909"/>
                  </a:cubicBezTo>
                  <a:cubicBezTo>
                    <a:pt x="4251960" y="3086736"/>
                    <a:pt x="3877437" y="3091434"/>
                    <a:pt x="3502914" y="3096261"/>
                  </a:cubicBezTo>
                  <a:cubicBezTo>
                    <a:pt x="2769743" y="3105659"/>
                    <a:pt x="2036573" y="3115057"/>
                    <a:pt x="1303528" y="3124455"/>
                  </a:cubicBezTo>
                  <a:cubicBezTo>
                    <a:pt x="1112266" y="3126866"/>
                    <a:pt x="921004" y="3129280"/>
                    <a:pt x="729742" y="3131818"/>
                  </a:cubicBezTo>
                  <a:cubicBezTo>
                    <a:pt x="587629" y="3133597"/>
                    <a:pt x="414401" y="3161156"/>
                    <a:pt x="276987" y="3114421"/>
                  </a:cubicBezTo>
                  <a:cubicBezTo>
                    <a:pt x="121285" y="3061590"/>
                    <a:pt x="99313" y="2919982"/>
                    <a:pt x="85852" y="2782444"/>
                  </a:cubicBezTo>
                  <a:cubicBezTo>
                    <a:pt x="69342" y="2615055"/>
                    <a:pt x="55626" y="2447416"/>
                    <a:pt x="45085" y="2279650"/>
                  </a:cubicBezTo>
                  <a:cubicBezTo>
                    <a:pt x="0" y="1561973"/>
                    <a:pt x="11684" y="842010"/>
                    <a:pt x="75946" y="125728"/>
                  </a:cubicBezTo>
                  <a:cubicBezTo>
                    <a:pt x="82169" y="57658"/>
                    <a:pt x="138176" y="0"/>
                    <a:pt x="212471" y="2794"/>
                  </a:cubicBezTo>
                  <a:cubicBezTo>
                    <a:pt x="1825117" y="63119"/>
                    <a:pt x="4719193" y="2286"/>
                    <a:pt x="5052441" y="2286"/>
                  </a:cubicBezTo>
                  <a:cubicBezTo>
                    <a:pt x="5385690" y="2286"/>
                    <a:pt x="5161915" y="1829945"/>
                    <a:pt x="5171821" y="26272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7965" y="-2233"/>
              <a:ext cx="5385685" cy="3161135"/>
            </a:xfrm>
            <a:custGeom>
              <a:avLst/>
              <a:gdLst/>
              <a:ahLst/>
              <a:cxnLst/>
              <a:rect r="r" b="b" t="t" l="l"/>
              <a:pathLst>
                <a:path h="3161135" w="5385685">
                  <a:moveTo>
                    <a:pt x="5052431" y="2233"/>
                  </a:moveTo>
                  <a:cubicBezTo>
                    <a:pt x="4719172" y="2233"/>
                    <a:pt x="1825103" y="63048"/>
                    <a:pt x="212427" y="2775"/>
                  </a:cubicBezTo>
                  <a:cubicBezTo>
                    <a:pt x="138187" y="0"/>
                    <a:pt x="82122" y="57671"/>
                    <a:pt x="76008" y="125733"/>
                  </a:cubicBezTo>
                  <a:cubicBezTo>
                    <a:pt x="11670" y="841934"/>
                    <a:pt x="0" y="1561930"/>
                    <a:pt x="45101" y="2279561"/>
                  </a:cubicBezTo>
                  <a:cubicBezTo>
                    <a:pt x="55650" y="2447406"/>
                    <a:pt x="69366" y="2615038"/>
                    <a:pt x="85802" y="2782442"/>
                  </a:cubicBezTo>
                  <a:cubicBezTo>
                    <a:pt x="99302" y="2919950"/>
                    <a:pt x="121285" y="3061584"/>
                    <a:pt x="276945" y="3114438"/>
                  </a:cubicBezTo>
                  <a:cubicBezTo>
                    <a:pt x="414476" y="3161136"/>
                    <a:pt x="587665" y="3133550"/>
                    <a:pt x="729725" y="3131730"/>
                  </a:cubicBezTo>
                  <a:cubicBezTo>
                    <a:pt x="920981" y="3129284"/>
                    <a:pt x="1112234" y="3126837"/>
                    <a:pt x="1303489" y="3124388"/>
                  </a:cubicBezTo>
                  <a:cubicBezTo>
                    <a:pt x="2036635" y="3115006"/>
                    <a:pt x="2769782" y="3105620"/>
                    <a:pt x="3502927" y="3096238"/>
                  </a:cubicBezTo>
                  <a:cubicBezTo>
                    <a:pt x="3877471" y="3091445"/>
                    <a:pt x="4252015" y="3086648"/>
                    <a:pt x="4626559" y="3081851"/>
                  </a:cubicBezTo>
                  <a:cubicBezTo>
                    <a:pt x="4760722" y="3080133"/>
                    <a:pt x="4949328" y="3111291"/>
                    <a:pt x="5067698" y="3036954"/>
                  </a:cubicBezTo>
                  <a:cubicBezTo>
                    <a:pt x="5207868" y="2948928"/>
                    <a:pt x="5173506" y="2764859"/>
                    <a:pt x="5171808" y="2627177"/>
                  </a:cubicBezTo>
                  <a:cubicBezTo>
                    <a:pt x="5161984" y="1829917"/>
                    <a:pt x="5385685" y="2233"/>
                    <a:pt x="5052431" y="2233"/>
                  </a:cubicBezTo>
                  <a:close/>
                  <a:moveTo>
                    <a:pt x="4908024" y="2155971"/>
                  </a:moveTo>
                  <a:cubicBezTo>
                    <a:pt x="4908063" y="2164752"/>
                    <a:pt x="4908188" y="2173533"/>
                    <a:pt x="4908234" y="2182314"/>
                  </a:cubicBezTo>
                  <a:cubicBezTo>
                    <a:pt x="4798217" y="2267626"/>
                    <a:pt x="4706719" y="2395194"/>
                    <a:pt x="4613853" y="2490859"/>
                  </a:cubicBezTo>
                  <a:cubicBezTo>
                    <a:pt x="4499688" y="2608467"/>
                    <a:pt x="4384134" y="2724327"/>
                    <a:pt x="4265357" y="2836940"/>
                  </a:cubicBezTo>
                  <a:cubicBezTo>
                    <a:pt x="4079183" y="2839169"/>
                    <a:pt x="3893008" y="2841402"/>
                    <a:pt x="3706834" y="2843632"/>
                  </a:cubicBezTo>
                  <a:cubicBezTo>
                    <a:pt x="3036808" y="2851662"/>
                    <a:pt x="2366786" y="2859696"/>
                    <a:pt x="1696762" y="2867724"/>
                  </a:cubicBezTo>
                  <a:cubicBezTo>
                    <a:pt x="1361746" y="2871742"/>
                    <a:pt x="1026735" y="2875758"/>
                    <a:pt x="691720" y="2879776"/>
                  </a:cubicBezTo>
                  <a:cubicBezTo>
                    <a:pt x="612002" y="2880731"/>
                    <a:pt x="532140" y="2883258"/>
                    <a:pt x="452424" y="2882644"/>
                  </a:cubicBezTo>
                  <a:cubicBezTo>
                    <a:pt x="377242" y="2882063"/>
                    <a:pt x="360687" y="2882169"/>
                    <a:pt x="350864" y="2804304"/>
                  </a:cubicBezTo>
                  <a:cubicBezTo>
                    <a:pt x="329295" y="2633306"/>
                    <a:pt x="319938" y="2459804"/>
                    <a:pt x="309295" y="2287919"/>
                  </a:cubicBezTo>
                  <a:cubicBezTo>
                    <a:pt x="267477" y="1612630"/>
                    <a:pt x="275694" y="935360"/>
                    <a:pt x="330323" y="261039"/>
                  </a:cubicBezTo>
                  <a:cubicBezTo>
                    <a:pt x="1858001" y="315147"/>
                    <a:pt x="3387355" y="315005"/>
                    <a:pt x="4915016" y="260630"/>
                  </a:cubicBezTo>
                  <a:cubicBezTo>
                    <a:pt x="4903034" y="892495"/>
                    <a:pt x="4905307" y="1523882"/>
                    <a:pt x="4908024" y="2155971"/>
                  </a:cubicBezTo>
                  <a:close/>
                </a:path>
              </a:pathLst>
            </a:custGeom>
            <a:solidFill>
              <a:srgbClr val="B3C8C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92724" y="7461611"/>
            <a:ext cx="4386676" cy="2638961"/>
            <a:chOff x="0" y="0"/>
            <a:chExt cx="5218270" cy="31392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7954" y="-2264"/>
              <a:ext cx="5385689" cy="3161157"/>
            </a:xfrm>
            <a:custGeom>
              <a:avLst/>
              <a:gdLst/>
              <a:ahLst/>
              <a:cxnLst/>
              <a:rect r="r" b="b" t="t" l="l"/>
              <a:pathLst>
                <a:path h="3161157" w="5385689">
                  <a:moveTo>
                    <a:pt x="5171821" y="2627249"/>
                  </a:moveTo>
                  <a:cubicBezTo>
                    <a:pt x="5173472" y="2764918"/>
                    <a:pt x="5207889" y="2948941"/>
                    <a:pt x="5067681" y="3036950"/>
                  </a:cubicBezTo>
                  <a:cubicBezTo>
                    <a:pt x="4949317" y="3111374"/>
                    <a:pt x="4760722" y="3080132"/>
                    <a:pt x="4626610" y="3081909"/>
                  </a:cubicBezTo>
                  <a:cubicBezTo>
                    <a:pt x="4251960" y="3086736"/>
                    <a:pt x="3877437" y="3091434"/>
                    <a:pt x="3502914" y="3096261"/>
                  </a:cubicBezTo>
                  <a:cubicBezTo>
                    <a:pt x="2769743" y="3105659"/>
                    <a:pt x="2036573" y="3115057"/>
                    <a:pt x="1303528" y="3124455"/>
                  </a:cubicBezTo>
                  <a:cubicBezTo>
                    <a:pt x="1112266" y="3126866"/>
                    <a:pt x="921004" y="3129280"/>
                    <a:pt x="729742" y="3131818"/>
                  </a:cubicBezTo>
                  <a:cubicBezTo>
                    <a:pt x="587629" y="3133597"/>
                    <a:pt x="414401" y="3161156"/>
                    <a:pt x="276987" y="3114421"/>
                  </a:cubicBezTo>
                  <a:cubicBezTo>
                    <a:pt x="121285" y="3061590"/>
                    <a:pt x="99313" y="2919982"/>
                    <a:pt x="85852" y="2782444"/>
                  </a:cubicBezTo>
                  <a:cubicBezTo>
                    <a:pt x="69342" y="2615055"/>
                    <a:pt x="55626" y="2447416"/>
                    <a:pt x="45085" y="2279650"/>
                  </a:cubicBezTo>
                  <a:cubicBezTo>
                    <a:pt x="0" y="1561973"/>
                    <a:pt x="11684" y="842010"/>
                    <a:pt x="75946" y="125728"/>
                  </a:cubicBezTo>
                  <a:cubicBezTo>
                    <a:pt x="82169" y="57658"/>
                    <a:pt x="138176" y="0"/>
                    <a:pt x="212471" y="2794"/>
                  </a:cubicBezTo>
                  <a:cubicBezTo>
                    <a:pt x="1825117" y="63119"/>
                    <a:pt x="4719193" y="2286"/>
                    <a:pt x="5052441" y="2286"/>
                  </a:cubicBezTo>
                  <a:cubicBezTo>
                    <a:pt x="5385690" y="2286"/>
                    <a:pt x="5161915" y="1829945"/>
                    <a:pt x="5171821" y="26272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7965" y="-2233"/>
              <a:ext cx="5385685" cy="3161135"/>
            </a:xfrm>
            <a:custGeom>
              <a:avLst/>
              <a:gdLst/>
              <a:ahLst/>
              <a:cxnLst/>
              <a:rect r="r" b="b" t="t" l="l"/>
              <a:pathLst>
                <a:path h="3161135" w="5385685">
                  <a:moveTo>
                    <a:pt x="5052431" y="2233"/>
                  </a:moveTo>
                  <a:cubicBezTo>
                    <a:pt x="4719172" y="2233"/>
                    <a:pt x="1825103" y="63048"/>
                    <a:pt x="212427" y="2775"/>
                  </a:cubicBezTo>
                  <a:cubicBezTo>
                    <a:pt x="138187" y="0"/>
                    <a:pt x="82122" y="57671"/>
                    <a:pt x="76008" y="125733"/>
                  </a:cubicBezTo>
                  <a:cubicBezTo>
                    <a:pt x="11670" y="841934"/>
                    <a:pt x="0" y="1561930"/>
                    <a:pt x="45101" y="2279561"/>
                  </a:cubicBezTo>
                  <a:cubicBezTo>
                    <a:pt x="55650" y="2447406"/>
                    <a:pt x="69366" y="2615038"/>
                    <a:pt x="85802" y="2782442"/>
                  </a:cubicBezTo>
                  <a:cubicBezTo>
                    <a:pt x="99302" y="2919950"/>
                    <a:pt x="121285" y="3061584"/>
                    <a:pt x="276945" y="3114438"/>
                  </a:cubicBezTo>
                  <a:cubicBezTo>
                    <a:pt x="414476" y="3161136"/>
                    <a:pt x="587665" y="3133550"/>
                    <a:pt x="729725" y="3131730"/>
                  </a:cubicBezTo>
                  <a:cubicBezTo>
                    <a:pt x="920981" y="3129284"/>
                    <a:pt x="1112234" y="3126837"/>
                    <a:pt x="1303489" y="3124388"/>
                  </a:cubicBezTo>
                  <a:cubicBezTo>
                    <a:pt x="2036635" y="3115006"/>
                    <a:pt x="2769782" y="3105620"/>
                    <a:pt x="3502927" y="3096238"/>
                  </a:cubicBezTo>
                  <a:cubicBezTo>
                    <a:pt x="3877471" y="3091445"/>
                    <a:pt x="4252015" y="3086648"/>
                    <a:pt x="4626559" y="3081851"/>
                  </a:cubicBezTo>
                  <a:cubicBezTo>
                    <a:pt x="4760722" y="3080133"/>
                    <a:pt x="4949328" y="3111291"/>
                    <a:pt x="5067698" y="3036954"/>
                  </a:cubicBezTo>
                  <a:cubicBezTo>
                    <a:pt x="5207868" y="2948928"/>
                    <a:pt x="5173506" y="2764859"/>
                    <a:pt x="5171808" y="2627177"/>
                  </a:cubicBezTo>
                  <a:cubicBezTo>
                    <a:pt x="5161984" y="1829917"/>
                    <a:pt x="5385685" y="2233"/>
                    <a:pt x="5052431" y="2233"/>
                  </a:cubicBezTo>
                  <a:close/>
                  <a:moveTo>
                    <a:pt x="4908024" y="2155971"/>
                  </a:moveTo>
                  <a:cubicBezTo>
                    <a:pt x="4908063" y="2164752"/>
                    <a:pt x="4908188" y="2173533"/>
                    <a:pt x="4908234" y="2182314"/>
                  </a:cubicBezTo>
                  <a:cubicBezTo>
                    <a:pt x="4798217" y="2267626"/>
                    <a:pt x="4706719" y="2395194"/>
                    <a:pt x="4613853" y="2490859"/>
                  </a:cubicBezTo>
                  <a:cubicBezTo>
                    <a:pt x="4499688" y="2608467"/>
                    <a:pt x="4384134" y="2724327"/>
                    <a:pt x="4265357" y="2836940"/>
                  </a:cubicBezTo>
                  <a:cubicBezTo>
                    <a:pt x="4079183" y="2839169"/>
                    <a:pt x="3893008" y="2841402"/>
                    <a:pt x="3706834" y="2843632"/>
                  </a:cubicBezTo>
                  <a:cubicBezTo>
                    <a:pt x="3036808" y="2851662"/>
                    <a:pt x="2366786" y="2859696"/>
                    <a:pt x="1696762" y="2867724"/>
                  </a:cubicBezTo>
                  <a:cubicBezTo>
                    <a:pt x="1361746" y="2871742"/>
                    <a:pt x="1026735" y="2875758"/>
                    <a:pt x="691720" y="2879776"/>
                  </a:cubicBezTo>
                  <a:cubicBezTo>
                    <a:pt x="612002" y="2880731"/>
                    <a:pt x="532140" y="2883258"/>
                    <a:pt x="452424" y="2882644"/>
                  </a:cubicBezTo>
                  <a:cubicBezTo>
                    <a:pt x="377242" y="2882063"/>
                    <a:pt x="360687" y="2882169"/>
                    <a:pt x="350864" y="2804304"/>
                  </a:cubicBezTo>
                  <a:cubicBezTo>
                    <a:pt x="329295" y="2633306"/>
                    <a:pt x="319938" y="2459804"/>
                    <a:pt x="309295" y="2287919"/>
                  </a:cubicBezTo>
                  <a:cubicBezTo>
                    <a:pt x="267477" y="1612630"/>
                    <a:pt x="275694" y="935360"/>
                    <a:pt x="330323" y="261039"/>
                  </a:cubicBezTo>
                  <a:cubicBezTo>
                    <a:pt x="1858001" y="315147"/>
                    <a:pt x="3387355" y="315005"/>
                    <a:pt x="4915016" y="260630"/>
                  </a:cubicBezTo>
                  <a:cubicBezTo>
                    <a:pt x="4903034" y="892495"/>
                    <a:pt x="4905307" y="1523882"/>
                    <a:pt x="4908024" y="2155971"/>
                  </a:cubicBezTo>
                  <a:close/>
                </a:path>
              </a:pathLst>
            </a:custGeom>
            <a:solidFill>
              <a:srgbClr val="B3C8C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055669" y="1752220"/>
            <a:ext cx="4386676" cy="2638961"/>
            <a:chOff x="0" y="0"/>
            <a:chExt cx="5218270" cy="31392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7954" y="-2264"/>
              <a:ext cx="5385689" cy="3161157"/>
            </a:xfrm>
            <a:custGeom>
              <a:avLst/>
              <a:gdLst/>
              <a:ahLst/>
              <a:cxnLst/>
              <a:rect r="r" b="b" t="t" l="l"/>
              <a:pathLst>
                <a:path h="3161157" w="5385689">
                  <a:moveTo>
                    <a:pt x="5171821" y="2627249"/>
                  </a:moveTo>
                  <a:cubicBezTo>
                    <a:pt x="5173472" y="2764918"/>
                    <a:pt x="5207889" y="2948941"/>
                    <a:pt x="5067681" y="3036950"/>
                  </a:cubicBezTo>
                  <a:cubicBezTo>
                    <a:pt x="4949317" y="3111374"/>
                    <a:pt x="4760722" y="3080132"/>
                    <a:pt x="4626610" y="3081909"/>
                  </a:cubicBezTo>
                  <a:cubicBezTo>
                    <a:pt x="4251960" y="3086736"/>
                    <a:pt x="3877437" y="3091434"/>
                    <a:pt x="3502914" y="3096261"/>
                  </a:cubicBezTo>
                  <a:cubicBezTo>
                    <a:pt x="2769743" y="3105659"/>
                    <a:pt x="2036573" y="3115057"/>
                    <a:pt x="1303528" y="3124455"/>
                  </a:cubicBezTo>
                  <a:cubicBezTo>
                    <a:pt x="1112266" y="3126866"/>
                    <a:pt x="921004" y="3129280"/>
                    <a:pt x="729742" y="3131818"/>
                  </a:cubicBezTo>
                  <a:cubicBezTo>
                    <a:pt x="587629" y="3133597"/>
                    <a:pt x="414401" y="3161156"/>
                    <a:pt x="276987" y="3114421"/>
                  </a:cubicBezTo>
                  <a:cubicBezTo>
                    <a:pt x="121285" y="3061590"/>
                    <a:pt x="99313" y="2919982"/>
                    <a:pt x="85852" y="2782444"/>
                  </a:cubicBezTo>
                  <a:cubicBezTo>
                    <a:pt x="69342" y="2615055"/>
                    <a:pt x="55626" y="2447416"/>
                    <a:pt x="45085" y="2279650"/>
                  </a:cubicBezTo>
                  <a:cubicBezTo>
                    <a:pt x="0" y="1561973"/>
                    <a:pt x="11684" y="842010"/>
                    <a:pt x="75946" y="125728"/>
                  </a:cubicBezTo>
                  <a:cubicBezTo>
                    <a:pt x="82169" y="57658"/>
                    <a:pt x="138176" y="0"/>
                    <a:pt x="212471" y="2794"/>
                  </a:cubicBezTo>
                  <a:cubicBezTo>
                    <a:pt x="1825117" y="63119"/>
                    <a:pt x="4719193" y="2286"/>
                    <a:pt x="5052441" y="2286"/>
                  </a:cubicBezTo>
                  <a:cubicBezTo>
                    <a:pt x="5385690" y="2286"/>
                    <a:pt x="5161915" y="1829945"/>
                    <a:pt x="5171821" y="26272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7965" y="-2233"/>
              <a:ext cx="5385685" cy="3161135"/>
            </a:xfrm>
            <a:custGeom>
              <a:avLst/>
              <a:gdLst/>
              <a:ahLst/>
              <a:cxnLst/>
              <a:rect r="r" b="b" t="t" l="l"/>
              <a:pathLst>
                <a:path h="3161135" w="5385685">
                  <a:moveTo>
                    <a:pt x="5052431" y="2233"/>
                  </a:moveTo>
                  <a:cubicBezTo>
                    <a:pt x="4719172" y="2233"/>
                    <a:pt x="1825103" y="63048"/>
                    <a:pt x="212427" y="2775"/>
                  </a:cubicBezTo>
                  <a:cubicBezTo>
                    <a:pt x="138187" y="0"/>
                    <a:pt x="82122" y="57671"/>
                    <a:pt x="76008" y="125733"/>
                  </a:cubicBezTo>
                  <a:cubicBezTo>
                    <a:pt x="11670" y="841934"/>
                    <a:pt x="0" y="1561930"/>
                    <a:pt x="45101" y="2279561"/>
                  </a:cubicBezTo>
                  <a:cubicBezTo>
                    <a:pt x="55650" y="2447406"/>
                    <a:pt x="69366" y="2615038"/>
                    <a:pt x="85802" y="2782442"/>
                  </a:cubicBezTo>
                  <a:cubicBezTo>
                    <a:pt x="99302" y="2919950"/>
                    <a:pt x="121285" y="3061584"/>
                    <a:pt x="276945" y="3114438"/>
                  </a:cubicBezTo>
                  <a:cubicBezTo>
                    <a:pt x="414476" y="3161136"/>
                    <a:pt x="587665" y="3133550"/>
                    <a:pt x="729725" y="3131730"/>
                  </a:cubicBezTo>
                  <a:cubicBezTo>
                    <a:pt x="920981" y="3129284"/>
                    <a:pt x="1112234" y="3126837"/>
                    <a:pt x="1303489" y="3124388"/>
                  </a:cubicBezTo>
                  <a:cubicBezTo>
                    <a:pt x="2036635" y="3115006"/>
                    <a:pt x="2769782" y="3105620"/>
                    <a:pt x="3502927" y="3096238"/>
                  </a:cubicBezTo>
                  <a:cubicBezTo>
                    <a:pt x="3877471" y="3091445"/>
                    <a:pt x="4252015" y="3086648"/>
                    <a:pt x="4626559" y="3081851"/>
                  </a:cubicBezTo>
                  <a:cubicBezTo>
                    <a:pt x="4760722" y="3080133"/>
                    <a:pt x="4949328" y="3111291"/>
                    <a:pt x="5067698" y="3036954"/>
                  </a:cubicBezTo>
                  <a:cubicBezTo>
                    <a:pt x="5207868" y="2948928"/>
                    <a:pt x="5173506" y="2764859"/>
                    <a:pt x="5171808" y="2627177"/>
                  </a:cubicBezTo>
                  <a:cubicBezTo>
                    <a:pt x="5161984" y="1829917"/>
                    <a:pt x="5385685" y="2233"/>
                    <a:pt x="5052431" y="2233"/>
                  </a:cubicBezTo>
                  <a:close/>
                  <a:moveTo>
                    <a:pt x="4908024" y="2155971"/>
                  </a:moveTo>
                  <a:cubicBezTo>
                    <a:pt x="4908063" y="2164752"/>
                    <a:pt x="4908188" y="2173533"/>
                    <a:pt x="4908234" y="2182314"/>
                  </a:cubicBezTo>
                  <a:cubicBezTo>
                    <a:pt x="4798217" y="2267626"/>
                    <a:pt x="4706719" y="2395194"/>
                    <a:pt x="4613853" y="2490859"/>
                  </a:cubicBezTo>
                  <a:cubicBezTo>
                    <a:pt x="4499688" y="2608467"/>
                    <a:pt x="4384134" y="2724327"/>
                    <a:pt x="4265357" y="2836940"/>
                  </a:cubicBezTo>
                  <a:cubicBezTo>
                    <a:pt x="4079183" y="2839169"/>
                    <a:pt x="3893008" y="2841402"/>
                    <a:pt x="3706834" y="2843632"/>
                  </a:cubicBezTo>
                  <a:cubicBezTo>
                    <a:pt x="3036808" y="2851662"/>
                    <a:pt x="2366786" y="2859696"/>
                    <a:pt x="1696762" y="2867724"/>
                  </a:cubicBezTo>
                  <a:cubicBezTo>
                    <a:pt x="1361746" y="2871742"/>
                    <a:pt x="1026735" y="2875758"/>
                    <a:pt x="691720" y="2879776"/>
                  </a:cubicBezTo>
                  <a:cubicBezTo>
                    <a:pt x="612002" y="2880731"/>
                    <a:pt x="532140" y="2883258"/>
                    <a:pt x="452424" y="2882644"/>
                  </a:cubicBezTo>
                  <a:cubicBezTo>
                    <a:pt x="377242" y="2882063"/>
                    <a:pt x="360687" y="2882169"/>
                    <a:pt x="350864" y="2804304"/>
                  </a:cubicBezTo>
                  <a:cubicBezTo>
                    <a:pt x="329295" y="2633306"/>
                    <a:pt x="319938" y="2459804"/>
                    <a:pt x="309295" y="2287919"/>
                  </a:cubicBezTo>
                  <a:cubicBezTo>
                    <a:pt x="267477" y="1612630"/>
                    <a:pt x="275694" y="935360"/>
                    <a:pt x="330323" y="261039"/>
                  </a:cubicBezTo>
                  <a:cubicBezTo>
                    <a:pt x="1858001" y="315147"/>
                    <a:pt x="3387355" y="315005"/>
                    <a:pt x="4915016" y="260630"/>
                  </a:cubicBezTo>
                  <a:cubicBezTo>
                    <a:pt x="4903034" y="892495"/>
                    <a:pt x="4905307" y="1523882"/>
                    <a:pt x="4908024" y="2155971"/>
                  </a:cubicBezTo>
                  <a:close/>
                </a:path>
              </a:pathLst>
            </a:custGeom>
            <a:solidFill>
              <a:srgbClr val="B3C8C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327816" y="1382866"/>
            <a:ext cx="4386676" cy="2638961"/>
            <a:chOff x="0" y="0"/>
            <a:chExt cx="5218270" cy="31392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7954" y="-2264"/>
              <a:ext cx="5385689" cy="3161157"/>
            </a:xfrm>
            <a:custGeom>
              <a:avLst/>
              <a:gdLst/>
              <a:ahLst/>
              <a:cxnLst/>
              <a:rect r="r" b="b" t="t" l="l"/>
              <a:pathLst>
                <a:path h="3161157" w="5385689">
                  <a:moveTo>
                    <a:pt x="5171821" y="2627249"/>
                  </a:moveTo>
                  <a:cubicBezTo>
                    <a:pt x="5173472" y="2764918"/>
                    <a:pt x="5207889" y="2948941"/>
                    <a:pt x="5067681" y="3036950"/>
                  </a:cubicBezTo>
                  <a:cubicBezTo>
                    <a:pt x="4949317" y="3111374"/>
                    <a:pt x="4760722" y="3080132"/>
                    <a:pt x="4626610" y="3081909"/>
                  </a:cubicBezTo>
                  <a:cubicBezTo>
                    <a:pt x="4251960" y="3086736"/>
                    <a:pt x="3877437" y="3091434"/>
                    <a:pt x="3502914" y="3096261"/>
                  </a:cubicBezTo>
                  <a:cubicBezTo>
                    <a:pt x="2769743" y="3105659"/>
                    <a:pt x="2036573" y="3115057"/>
                    <a:pt x="1303528" y="3124455"/>
                  </a:cubicBezTo>
                  <a:cubicBezTo>
                    <a:pt x="1112266" y="3126866"/>
                    <a:pt x="921004" y="3129280"/>
                    <a:pt x="729742" y="3131818"/>
                  </a:cubicBezTo>
                  <a:cubicBezTo>
                    <a:pt x="587629" y="3133597"/>
                    <a:pt x="414401" y="3161156"/>
                    <a:pt x="276987" y="3114421"/>
                  </a:cubicBezTo>
                  <a:cubicBezTo>
                    <a:pt x="121285" y="3061590"/>
                    <a:pt x="99313" y="2919982"/>
                    <a:pt x="85852" y="2782444"/>
                  </a:cubicBezTo>
                  <a:cubicBezTo>
                    <a:pt x="69342" y="2615055"/>
                    <a:pt x="55626" y="2447416"/>
                    <a:pt x="45085" y="2279650"/>
                  </a:cubicBezTo>
                  <a:cubicBezTo>
                    <a:pt x="0" y="1561973"/>
                    <a:pt x="11684" y="842010"/>
                    <a:pt x="75946" y="125728"/>
                  </a:cubicBezTo>
                  <a:cubicBezTo>
                    <a:pt x="82169" y="57658"/>
                    <a:pt x="138176" y="0"/>
                    <a:pt x="212471" y="2794"/>
                  </a:cubicBezTo>
                  <a:cubicBezTo>
                    <a:pt x="1825117" y="63119"/>
                    <a:pt x="4719193" y="2286"/>
                    <a:pt x="5052441" y="2286"/>
                  </a:cubicBezTo>
                  <a:cubicBezTo>
                    <a:pt x="5385690" y="2286"/>
                    <a:pt x="5161915" y="1829945"/>
                    <a:pt x="5171821" y="26272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7965" y="-2233"/>
              <a:ext cx="5385685" cy="3161135"/>
            </a:xfrm>
            <a:custGeom>
              <a:avLst/>
              <a:gdLst/>
              <a:ahLst/>
              <a:cxnLst/>
              <a:rect r="r" b="b" t="t" l="l"/>
              <a:pathLst>
                <a:path h="3161135" w="5385685">
                  <a:moveTo>
                    <a:pt x="5052431" y="2233"/>
                  </a:moveTo>
                  <a:cubicBezTo>
                    <a:pt x="4719172" y="2233"/>
                    <a:pt x="1825103" y="63048"/>
                    <a:pt x="212427" y="2775"/>
                  </a:cubicBezTo>
                  <a:cubicBezTo>
                    <a:pt x="138187" y="0"/>
                    <a:pt x="82122" y="57671"/>
                    <a:pt x="76008" y="125733"/>
                  </a:cubicBezTo>
                  <a:cubicBezTo>
                    <a:pt x="11670" y="841934"/>
                    <a:pt x="0" y="1561930"/>
                    <a:pt x="45101" y="2279561"/>
                  </a:cubicBezTo>
                  <a:cubicBezTo>
                    <a:pt x="55650" y="2447406"/>
                    <a:pt x="69366" y="2615038"/>
                    <a:pt x="85802" y="2782442"/>
                  </a:cubicBezTo>
                  <a:cubicBezTo>
                    <a:pt x="99302" y="2919950"/>
                    <a:pt x="121285" y="3061584"/>
                    <a:pt x="276945" y="3114438"/>
                  </a:cubicBezTo>
                  <a:cubicBezTo>
                    <a:pt x="414476" y="3161136"/>
                    <a:pt x="587665" y="3133550"/>
                    <a:pt x="729725" y="3131730"/>
                  </a:cubicBezTo>
                  <a:cubicBezTo>
                    <a:pt x="920981" y="3129284"/>
                    <a:pt x="1112234" y="3126837"/>
                    <a:pt x="1303489" y="3124388"/>
                  </a:cubicBezTo>
                  <a:cubicBezTo>
                    <a:pt x="2036635" y="3115006"/>
                    <a:pt x="2769782" y="3105620"/>
                    <a:pt x="3502927" y="3096238"/>
                  </a:cubicBezTo>
                  <a:cubicBezTo>
                    <a:pt x="3877471" y="3091445"/>
                    <a:pt x="4252015" y="3086648"/>
                    <a:pt x="4626559" y="3081851"/>
                  </a:cubicBezTo>
                  <a:cubicBezTo>
                    <a:pt x="4760722" y="3080133"/>
                    <a:pt x="4949328" y="3111291"/>
                    <a:pt x="5067698" y="3036954"/>
                  </a:cubicBezTo>
                  <a:cubicBezTo>
                    <a:pt x="5207868" y="2948928"/>
                    <a:pt x="5173506" y="2764859"/>
                    <a:pt x="5171808" y="2627177"/>
                  </a:cubicBezTo>
                  <a:cubicBezTo>
                    <a:pt x="5161984" y="1829917"/>
                    <a:pt x="5385685" y="2233"/>
                    <a:pt x="5052431" y="2233"/>
                  </a:cubicBezTo>
                  <a:close/>
                  <a:moveTo>
                    <a:pt x="4908024" y="2155971"/>
                  </a:moveTo>
                  <a:cubicBezTo>
                    <a:pt x="4908063" y="2164752"/>
                    <a:pt x="4908188" y="2173533"/>
                    <a:pt x="4908234" y="2182314"/>
                  </a:cubicBezTo>
                  <a:cubicBezTo>
                    <a:pt x="4798217" y="2267626"/>
                    <a:pt x="4706719" y="2395194"/>
                    <a:pt x="4613853" y="2490859"/>
                  </a:cubicBezTo>
                  <a:cubicBezTo>
                    <a:pt x="4499688" y="2608467"/>
                    <a:pt x="4384134" y="2724327"/>
                    <a:pt x="4265357" y="2836940"/>
                  </a:cubicBezTo>
                  <a:cubicBezTo>
                    <a:pt x="4079183" y="2839169"/>
                    <a:pt x="3893008" y="2841402"/>
                    <a:pt x="3706834" y="2843632"/>
                  </a:cubicBezTo>
                  <a:cubicBezTo>
                    <a:pt x="3036808" y="2851662"/>
                    <a:pt x="2366786" y="2859696"/>
                    <a:pt x="1696762" y="2867724"/>
                  </a:cubicBezTo>
                  <a:cubicBezTo>
                    <a:pt x="1361746" y="2871742"/>
                    <a:pt x="1026735" y="2875758"/>
                    <a:pt x="691720" y="2879776"/>
                  </a:cubicBezTo>
                  <a:cubicBezTo>
                    <a:pt x="612002" y="2880731"/>
                    <a:pt x="532140" y="2883258"/>
                    <a:pt x="452424" y="2882644"/>
                  </a:cubicBezTo>
                  <a:cubicBezTo>
                    <a:pt x="377242" y="2882063"/>
                    <a:pt x="360687" y="2882169"/>
                    <a:pt x="350864" y="2804304"/>
                  </a:cubicBezTo>
                  <a:cubicBezTo>
                    <a:pt x="329295" y="2633306"/>
                    <a:pt x="319938" y="2459804"/>
                    <a:pt x="309295" y="2287919"/>
                  </a:cubicBezTo>
                  <a:cubicBezTo>
                    <a:pt x="267477" y="1612630"/>
                    <a:pt x="275694" y="935360"/>
                    <a:pt x="330323" y="261039"/>
                  </a:cubicBezTo>
                  <a:cubicBezTo>
                    <a:pt x="1858001" y="315147"/>
                    <a:pt x="3387355" y="315005"/>
                    <a:pt x="4915016" y="260630"/>
                  </a:cubicBezTo>
                  <a:cubicBezTo>
                    <a:pt x="4903034" y="892495"/>
                    <a:pt x="4905307" y="1523882"/>
                    <a:pt x="4908024" y="2155971"/>
                  </a:cubicBezTo>
                  <a:close/>
                </a:path>
              </a:pathLst>
            </a:custGeom>
            <a:solidFill>
              <a:srgbClr val="B3C8C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769247" y="7569879"/>
            <a:ext cx="4386676" cy="2638961"/>
            <a:chOff x="0" y="0"/>
            <a:chExt cx="5218270" cy="31392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7954" y="-2264"/>
              <a:ext cx="5385689" cy="3161157"/>
            </a:xfrm>
            <a:custGeom>
              <a:avLst/>
              <a:gdLst/>
              <a:ahLst/>
              <a:cxnLst/>
              <a:rect r="r" b="b" t="t" l="l"/>
              <a:pathLst>
                <a:path h="3161157" w="5385689">
                  <a:moveTo>
                    <a:pt x="5171821" y="2627249"/>
                  </a:moveTo>
                  <a:cubicBezTo>
                    <a:pt x="5173472" y="2764918"/>
                    <a:pt x="5207889" y="2948941"/>
                    <a:pt x="5067681" y="3036950"/>
                  </a:cubicBezTo>
                  <a:cubicBezTo>
                    <a:pt x="4949317" y="3111374"/>
                    <a:pt x="4760722" y="3080132"/>
                    <a:pt x="4626610" y="3081909"/>
                  </a:cubicBezTo>
                  <a:cubicBezTo>
                    <a:pt x="4251960" y="3086736"/>
                    <a:pt x="3877437" y="3091434"/>
                    <a:pt x="3502914" y="3096261"/>
                  </a:cubicBezTo>
                  <a:cubicBezTo>
                    <a:pt x="2769743" y="3105659"/>
                    <a:pt x="2036573" y="3115057"/>
                    <a:pt x="1303528" y="3124455"/>
                  </a:cubicBezTo>
                  <a:cubicBezTo>
                    <a:pt x="1112266" y="3126866"/>
                    <a:pt x="921004" y="3129280"/>
                    <a:pt x="729742" y="3131818"/>
                  </a:cubicBezTo>
                  <a:cubicBezTo>
                    <a:pt x="587629" y="3133597"/>
                    <a:pt x="414401" y="3161156"/>
                    <a:pt x="276987" y="3114421"/>
                  </a:cubicBezTo>
                  <a:cubicBezTo>
                    <a:pt x="121285" y="3061590"/>
                    <a:pt x="99313" y="2919982"/>
                    <a:pt x="85852" y="2782444"/>
                  </a:cubicBezTo>
                  <a:cubicBezTo>
                    <a:pt x="69342" y="2615055"/>
                    <a:pt x="55626" y="2447416"/>
                    <a:pt x="45085" y="2279650"/>
                  </a:cubicBezTo>
                  <a:cubicBezTo>
                    <a:pt x="0" y="1561973"/>
                    <a:pt x="11684" y="842010"/>
                    <a:pt x="75946" y="125728"/>
                  </a:cubicBezTo>
                  <a:cubicBezTo>
                    <a:pt x="82169" y="57658"/>
                    <a:pt x="138176" y="0"/>
                    <a:pt x="212471" y="2794"/>
                  </a:cubicBezTo>
                  <a:cubicBezTo>
                    <a:pt x="1825117" y="63119"/>
                    <a:pt x="4719193" y="2286"/>
                    <a:pt x="5052441" y="2286"/>
                  </a:cubicBezTo>
                  <a:cubicBezTo>
                    <a:pt x="5385690" y="2286"/>
                    <a:pt x="5161915" y="1829945"/>
                    <a:pt x="5171821" y="26272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17965" y="-2233"/>
              <a:ext cx="5385685" cy="3161135"/>
            </a:xfrm>
            <a:custGeom>
              <a:avLst/>
              <a:gdLst/>
              <a:ahLst/>
              <a:cxnLst/>
              <a:rect r="r" b="b" t="t" l="l"/>
              <a:pathLst>
                <a:path h="3161135" w="5385685">
                  <a:moveTo>
                    <a:pt x="5052431" y="2233"/>
                  </a:moveTo>
                  <a:cubicBezTo>
                    <a:pt x="4719172" y="2233"/>
                    <a:pt x="1825103" y="63048"/>
                    <a:pt x="212427" y="2775"/>
                  </a:cubicBezTo>
                  <a:cubicBezTo>
                    <a:pt x="138187" y="0"/>
                    <a:pt x="82122" y="57671"/>
                    <a:pt x="76008" y="125733"/>
                  </a:cubicBezTo>
                  <a:cubicBezTo>
                    <a:pt x="11670" y="841934"/>
                    <a:pt x="0" y="1561930"/>
                    <a:pt x="45101" y="2279561"/>
                  </a:cubicBezTo>
                  <a:cubicBezTo>
                    <a:pt x="55650" y="2447406"/>
                    <a:pt x="69366" y="2615038"/>
                    <a:pt x="85802" y="2782442"/>
                  </a:cubicBezTo>
                  <a:cubicBezTo>
                    <a:pt x="99302" y="2919950"/>
                    <a:pt x="121285" y="3061584"/>
                    <a:pt x="276945" y="3114438"/>
                  </a:cubicBezTo>
                  <a:cubicBezTo>
                    <a:pt x="414476" y="3161136"/>
                    <a:pt x="587665" y="3133550"/>
                    <a:pt x="729725" y="3131730"/>
                  </a:cubicBezTo>
                  <a:cubicBezTo>
                    <a:pt x="920981" y="3129284"/>
                    <a:pt x="1112234" y="3126837"/>
                    <a:pt x="1303489" y="3124388"/>
                  </a:cubicBezTo>
                  <a:cubicBezTo>
                    <a:pt x="2036635" y="3115006"/>
                    <a:pt x="2769782" y="3105620"/>
                    <a:pt x="3502927" y="3096238"/>
                  </a:cubicBezTo>
                  <a:cubicBezTo>
                    <a:pt x="3877471" y="3091445"/>
                    <a:pt x="4252015" y="3086648"/>
                    <a:pt x="4626559" y="3081851"/>
                  </a:cubicBezTo>
                  <a:cubicBezTo>
                    <a:pt x="4760722" y="3080133"/>
                    <a:pt x="4949328" y="3111291"/>
                    <a:pt x="5067698" y="3036954"/>
                  </a:cubicBezTo>
                  <a:cubicBezTo>
                    <a:pt x="5207868" y="2948928"/>
                    <a:pt x="5173506" y="2764859"/>
                    <a:pt x="5171808" y="2627177"/>
                  </a:cubicBezTo>
                  <a:cubicBezTo>
                    <a:pt x="5161984" y="1829917"/>
                    <a:pt x="5385685" y="2233"/>
                    <a:pt x="5052431" y="2233"/>
                  </a:cubicBezTo>
                  <a:close/>
                  <a:moveTo>
                    <a:pt x="4908024" y="2155971"/>
                  </a:moveTo>
                  <a:cubicBezTo>
                    <a:pt x="4908063" y="2164752"/>
                    <a:pt x="4908188" y="2173533"/>
                    <a:pt x="4908234" y="2182314"/>
                  </a:cubicBezTo>
                  <a:cubicBezTo>
                    <a:pt x="4798217" y="2267626"/>
                    <a:pt x="4706719" y="2395194"/>
                    <a:pt x="4613853" y="2490859"/>
                  </a:cubicBezTo>
                  <a:cubicBezTo>
                    <a:pt x="4499688" y="2608467"/>
                    <a:pt x="4384134" y="2724327"/>
                    <a:pt x="4265357" y="2836940"/>
                  </a:cubicBezTo>
                  <a:cubicBezTo>
                    <a:pt x="4079183" y="2839169"/>
                    <a:pt x="3893008" y="2841402"/>
                    <a:pt x="3706834" y="2843632"/>
                  </a:cubicBezTo>
                  <a:cubicBezTo>
                    <a:pt x="3036808" y="2851662"/>
                    <a:pt x="2366786" y="2859696"/>
                    <a:pt x="1696762" y="2867724"/>
                  </a:cubicBezTo>
                  <a:cubicBezTo>
                    <a:pt x="1361746" y="2871742"/>
                    <a:pt x="1026735" y="2875758"/>
                    <a:pt x="691720" y="2879776"/>
                  </a:cubicBezTo>
                  <a:cubicBezTo>
                    <a:pt x="612002" y="2880731"/>
                    <a:pt x="532140" y="2883258"/>
                    <a:pt x="452424" y="2882644"/>
                  </a:cubicBezTo>
                  <a:cubicBezTo>
                    <a:pt x="377242" y="2882063"/>
                    <a:pt x="360687" y="2882169"/>
                    <a:pt x="350864" y="2804304"/>
                  </a:cubicBezTo>
                  <a:cubicBezTo>
                    <a:pt x="329295" y="2633306"/>
                    <a:pt x="319938" y="2459804"/>
                    <a:pt x="309295" y="2287919"/>
                  </a:cubicBezTo>
                  <a:cubicBezTo>
                    <a:pt x="267477" y="1612630"/>
                    <a:pt x="275694" y="935360"/>
                    <a:pt x="330323" y="261039"/>
                  </a:cubicBezTo>
                  <a:cubicBezTo>
                    <a:pt x="1858001" y="315147"/>
                    <a:pt x="3387355" y="315005"/>
                    <a:pt x="4915016" y="260630"/>
                  </a:cubicBezTo>
                  <a:cubicBezTo>
                    <a:pt x="4903034" y="892495"/>
                    <a:pt x="4905307" y="1523882"/>
                    <a:pt x="4908024" y="2155971"/>
                  </a:cubicBezTo>
                  <a:close/>
                </a:path>
              </a:pathLst>
            </a:custGeom>
            <a:solidFill>
              <a:srgbClr val="B3C8C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10142305">
            <a:off x="6525726" y="7431822"/>
            <a:ext cx="849872" cy="582549"/>
          </a:xfrm>
          <a:custGeom>
            <a:avLst/>
            <a:gdLst/>
            <a:ahLst/>
            <a:cxnLst/>
            <a:rect r="r" b="b" t="t" l="l"/>
            <a:pathLst>
              <a:path h="582549" w="849872">
                <a:moveTo>
                  <a:pt x="0" y="0"/>
                </a:moveTo>
                <a:lnTo>
                  <a:pt x="849872" y="0"/>
                </a:lnTo>
                <a:lnTo>
                  <a:pt x="849872" y="582549"/>
                </a:lnTo>
                <a:lnTo>
                  <a:pt x="0" y="58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10142305">
            <a:off x="11002523" y="7278605"/>
            <a:ext cx="849872" cy="582549"/>
          </a:xfrm>
          <a:custGeom>
            <a:avLst/>
            <a:gdLst/>
            <a:ahLst/>
            <a:cxnLst/>
            <a:rect r="r" b="b" t="t" l="l"/>
            <a:pathLst>
              <a:path h="582549" w="849872">
                <a:moveTo>
                  <a:pt x="849872" y="0"/>
                </a:moveTo>
                <a:lnTo>
                  <a:pt x="0" y="0"/>
                </a:lnTo>
                <a:lnTo>
                  <a:pt x="0" y="582548"/>
                </a:lnTo>
                <a:lnTo>
                  <a:pt x="849872" y="582548"/>
                </a:lnTo>
                <a:lnTo>
                  <a:pt x="8498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6995400">
            <a:off x="10840731" y="4979579"/>
            <a:ext cx="849872" cy="582549"/>
          </a:xfrm>
          <a:custGeom>
            <a:avLst/>
            <a:gdLst/>
            <a:ahLst/>
            <a:cxnLst/>
            <a:rect r="r" b="b" t="t" l="l"/>
            <a:pathLst>
              <a:path h="582549" w="849872">
                <a:moveTo>
                  <a:pt x="849872" y="0"/>
                </a:moveTo>
                <a:lnTo>
                  <a:pt x="0" y="0"/>
                </a:lnTo>
                <a:lnTo>
                  <a:pt x="0" y="582549"/>
                </a:lnTo>
                <a:lnTo>
                  <a:pt x="849872" y="582549"/>
                </a:lnTo>
                <a:lnTo>
                  <a:pt x="8498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7252995">
            <a:off x="6405833" y="4852226"/>
            <a:ext cx="849872" cy="582549"/>
          </a:xfrm>
          <a:custGeom>
            <a:avLst/>
            <a:gdLst/>
            <a:ahLst/>
            <a:cxnLst/>
            <a:rect r="r" b="b" t="t" l="l"/>
            <a:pathLst>
              <a:path h="582549" w="849872">
                <a:moveTo>
                  <a:pt x="0" y="0"/>
                </a:moveTo>
                <a:lnTo>
                  <a:pt x="849872" y="0"/>
                </a:lnTo>
                <a:lnTo>
                  <a:pt x="849872" y="582548"/>
                </a:lnTo>
                <a:lnTo>
                  <a:pt x="0" y="582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3903499">
            <a:off x="9891079" y="6252091"/>
            <a:ext cx="849872" cy="582549"/>
          </a:xfrm>
          <a:custGeom>
            <a:avLst/>
            <a:gdLst/>
            <a:ahLst/>
            <a:cxnLst/>
            <a:rect r="r" b="b" t="t" l="l"/>
            <a:pathLst>
              <a:path h="582549" w="849872">
                <a:moveTo>
                  <a:pt x="0" y="0"/>
                </a:moveTo>
                <a:lnTo>
                  <a:pt x="849872" y="0"/>
                </a:lnTo>
                <a:lnTo>
                  <a:pt x="849872" y="582549"/>
                </a:lnTo>
                <a:lnTo>
                  <a:pt x="0" y="58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197395" y="1755169"/>
            <a:ext cx="702633" cy="947177"/>
          </a:xfrm>
          <a:custGeom>
            <a:avLst/>
            <a:gdLst/>
            <a:ahLst/>
            <a:cxnLst/>
            <a:rect r="r" b="b" t="t" l="l"/>
            <a:pathLst>
              <a:path h="947177" w="702633">
                <a:moveTo>
                  <a:pt x="0" y="0"/>
                </a:moveTo>
                <a:lnTo>
                  <a:pt x="702633" y="0"/>
                </a:lnTo>
                <a:lnTo>
                  <a:pt x="702633" y="947177"/>
                </a:lnTo>
                <a:lnTo>
                  <a:pt x="0" y="947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85526" y="4740865"/>
            <a:ext cx="1464262" cy="788039"/>
          </a:xfrm>
          <a:custGeom>
            <a:avLst/>
            <a:gdLst/>
            <a:ahLst/>
            <a:cxnLst/>
            <a:rect r="r" b="b" t="t" l="l"/>
            <a:pathLst>
              <a:path h="788039" w="1464262">
                <a:moveTo>
                  <a:pt x="0" y="0"/>
                </a:moveTo>
                <a:lnTo>
                  <a:pt x="1464263" y="0"/>
                </a:lnTo>
                <a:lnTo>
                  <a:pt x="1464263" y="788039"/>
                </a:lnTo>
                <a:lnTo>
                  <a:pt x="0" y="7880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144000" y="8781091"/>
            <a:ext cx="1220767" cy="954418"/>
          </a:xfrm>
          <a:custGeom>
            <a:avLst/>
            <a:gdLst/>
            <a:ahLst/>
            <a:cxnLst/>
            <a:rect r="r" b="b" t="t" l="l"/>
            <a:pathLst>
              <a:path h="954418" w="1220767">
                <a:moveTo>
                  <a:pt x="0" y="0"/>
                </a:moveTo>
                <a:lnTo>
                  <a:pt x="1220767" y="0"/>
                </a:lnTo>
                <a:lnTo>
                  <a:pt x="1220767" y="954418"/>
                </a:lnTo>
                <a:lnTo>
                  <a:pt x="0" y="954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2077547" y="8674324"/>
            <a:ext cx="929700" cy="816446"/>
          </a:xfrm>
          <a:custGeom>
            <a:avLst/>
            <a:gdLst/>
            <a:ahLst/>
            <a:cxnLst/>
            <a:rect r="r" b="b" t="t" l="l"/>
            <a:pathLst>
              <a:path h="816446" w="929700">
                <a:moveTo>
                  <a:pt x="0" y="0"/>
                </a:moveTo>
                <a:lnTo>
                  <a:pt x="929700" y="0"/>
                </a:lnTo>
                <a:lnTo>
                  <a:pt x="929700" y="816446"/>
                </a:lnTo>
                <a:lnTo>
                  <a:pt x="0" y="816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-338210">
            <a:off x="838728" y="682612"/>
            <a:ext cx="951981" cy="1374251"/>
          </a:xfrm>
          <a:custGeom>
            <a:avLst/>
            <a:gdLst/>
            <a:ahLst/>
            <a:cxnLst/>
            <a:rect r="r" b="b" t="t" l="l"/>
            <a:pathLst>
              <a:path h="1374251" w="951981">
                <a:moveTo>
                  <a:pt x="0" y="0"/>
                </a:moveTo>
                <a:lnTo>
                  <a:pt x="951981" y="0"/>
                </a:lnTo>
                <a:lnTo>
                  <a:pt x="951981" y="1374251"/>
                </a:lnTo>
                <a:lnTo>
                  <a:pt x="0" y="13742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9" id="29"/>
          <p:cNvGrpSpPr/>
          <p:nvPr/>
        </p:nvGrpSpPr>
        <p:grpSpPr>
          <a:xfrm rot="0">
            <a:off x="7705957" y="4760487"/>
            <a:ext cx="3086100" cy="3565757"/>
            <a:chOff x="0" y="0"/>
            <a:chExt cx="812800" cy="93912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939129"/>
            </a:xfrm>
            <a:custGeom>
              <a:avLst/>
              <a:gdLst/>
              <a:ahLst/>
              <a:cxnLst/>
              <a:rect r="r" b="b" t="t" l="l"/>
              <a:pathLst>
                <a:path h="939129" w="812800">
                  <a:moveTo>
                    <a:pt x="406400" y="0"/>
                  </a:moveTo>
                  <a:cubicBezTo>
                    <a:pt x="181951" y="0"/>
                    <a:pt x="0" y="210231"/>
                    <a:pt x="0" y="469565"/>
                  </a:cubicBezTo>
                  <a:cubicBezTo>
                    <a:pt x="0" y="728898"/>
                    <a:pt x="181951" y="939129"/>
                    <a:pt x="406400" y="939129"/>
                  </a:cubicBezTo>
                  <a:cubicBezTo>
                    <a:pt x="630849" y="939129"/>
                    <a:pt x="812800" y="728898"/>
                    <a:pt x="812800" y="469565"/>
                  </a:cubicBezTo>
                  <a:cubicBezTo>
                    <a:pt x="812800" y="21023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C8C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1368"/>
              <a:ext cx="660400" cy="829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0"/>
                </a:lnSpc>
              </a:pPr>
              <a:r>
                <a:rPr lang="en-US" sz="215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tenho 16</a:t>
              </a:r>
            </a:p>
            <a:p>
              <a:pPr algn="ctr">
                <a:lnSpc>
                  <a:spcPts val="3020"/>
                </a:lnSpc>
              </a:pPr>
              <a:r>
                <a:rPr lang="en-US" sz="215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Sorocaba</a:t>
              </a:r>
            </a:p>
            <a:p>
              <a:pPr algn="ctr">
                <a:lnSpc>
                  <a:spcPts val="3020"/>
                </a:lnSpc>
              </a:pPr>
              <a:r>
                <a:rPr lang="en-US" sz="215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Trabalho: Castelo da diversão como </a:t>
              </a:r>
            </a:p>
            <a:p>
              <a:pPr algn="ctr">
                <a:lnSpc>
                  <a:spcPts val="3020"/>
                </a:lnSpc>
              </a:pPr>
              <a:r>
                <a:rPr lang="en-US" sz="215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monitor </a:t>
              </a:r>
            </a:p>
            <a:p>
              <a:pPr algn="ctr">
                <a:lnSpc>
                  <a:spcPts val="302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374136" y="1477846"/>
            <a:ext cx="2823851" cy="153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4649">
                <a:solidFill>
                  <a:srgbClr val="2E3F4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AS MASCARCAS QUE EU USO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95570" y="6611371"/>
            <a:ext cx="2778220" cy="104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4649">
                <a:solidFill>
                  <a:srgbClr val="2E3F4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MINHAS METAS?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59897" y="562337"/>
            <a:ext cx="2778220" cy="153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4649">
                <a:solidFill>
                  <a:srgbClr val="2E3F4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OQUE EU FAÇO NO DIA A DIA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86244" y="371387"/>
            <a:ext cx="3869820" cy="104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4649">
                <a:solidFill>
                  <a:srgbClr val="2E3F4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OQUE ELE CONSOME ?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844672" y="6680915"/>
            <a:ext cx="3869820" cy="104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4649">
                <a:solidFill>
                  <a:srgbClr val="2E3F4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MEU MAIOR SONHO?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25449" y="3350571"/>
            <a:ext cx="3030385" cy="230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sz="2157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 eu uso mais nike lacoste Oakley mizuno </a:t>
            </a:r>
          </a:p>
          <a:p>
            <a:pPr algn="ctr">
              <a:lnSpc>
                <a:spcPts val="3020"/>
              </a:lnSpc>
            </a:pPr>
          </a:p>
          <a:p>
            <a:pPr algn="ctr">
              <a:lnSpc>
                <a:spcPts val="3020"/>
              </a:lnSpc>
            </a:pPr>
          </a:p>
          <a:p>
            <a:pPr algn="ctr">
              <a:lnSpc>
                <a:spcPts val="302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4028788" y="1875205"/>
            <a:ext cx="3230512" cy="154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sz="2157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 gosto de rede sociais </a:t>
            </a:r>
          </a:p>
          <a:p>
            <a:pPr algn="ctr">
              <a:lnSpc>
                <a:spcPts val="3020"/>
              </a:lnSpc>
            </a:pPr>
            <a:r>
              <a:rPr lang="en-US" sz="2157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instagram tik tok </a:t>
            </a:r>
          </a:p>
          <a:p>
            <a:pPr algn="ctr">
              <a:lnSpc>
                <a:spcPts val="3020"/>
              </a:lnSpc>
            </a:pPr>
            <a:r>
              <a:rPr lang="en-US" sz="2157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filmes </a:t>
            </a:r>
          </a:p>
          <a:p>
            <a:pPr algn="ctr">
              <a:lnSpc>
                <a:spcPts val="3020"/>
              </a:lnSpc>
            </a:pPr>
            <a:r>
              <a:rPr lang="en-US" sz="2157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129009" y="8359273"/>
            <a:ext cx="3667152" cy="7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sz="2157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meu sonho e se dar bem no futuro e ser pai 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051104" y="8061236"/>
            <a:ext cx="3667152" cy="115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sz="2157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ir bem no senai e se tornar uma pessoa mais saudavel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705957" y="2612888"/>
            <a:ext cx="3030385" cy="115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sz="2157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durmo bastante</a:t>
            </a:r>
          </a:p>
          <a:p>
            <a:pPr algn="ctr">
              <a:lnSpc>
                <a:spcPts val="3020"/>
              </a:lnSpc>
            </a:pPr>
            <a:r>
              <a:rPr lang="en-US" sz="2157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escuto musica </a:t>
            </a:r>
          </a:p>
          <a:p>
            <a:pPr algn="ctr">
              <a:lnSpc>
                <a:spcPts val="3020"/>
              </a:lnSpc>
            </a:pPr>
            <a:r>
              <a:rPr lang="en-US" sz="2157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e jogo bastante  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7642306" y="4778263"/>
            <a:ext cx="3409608" cy="3758089"/>
          </a:xfrm>
          <a:custGeom>
            <a:avLst/>
            <a:gdLst/>
            <a:ahLst/>
            <a:cxnLst/>
            <a:rect r="r" b="b" t="t" l="l"/>
            <a:pathLst>
              <a:path h="3758089" w="3409608">
                <a:moveTo>
                  <a:pt x="0" y="0"/>
                </a:moveTo>
                <a:lnTo>
                  <a:pt x="3409608" y="0"/>
                </a:lnTo>
                <a:lnTo>
                  <a:pt x="3409608" y="3758089"/>
                </a:lnTo>
                <a:lnTo>
                  <a:pt x="0" y="37580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93" t="0" r="-9226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1" t="-17952" r="-5173" b="-109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26751">
            <a:off x="5283756" y="693583"/>
            <a:ext cx="7720489" cy="10175273"/>
          </a:xfrm>
          <a:custGeom>
            <a:avLst/>
            <a:gdLst/>
            <a:ahLst/>
            <a:cxnLst/>
            <a:rect r="r" b="b" t="t" l="l"/>
            <a:pathLst>
              <a:path h="10175273" w="7720489">
                <a:moveTo>
                  <a:pt x="0" y="0"/>
                </a:moveTo>
                <a:lnTo>
                  <a:pt x="7720488" y="0"/>
                </a:lnTo>
                <a:lnTo>
                  <a:pt x="7720488" y="10175274"/>
                </a:lnTo>
                <a:lnTo>
                  <a:pt x="0" y="10175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563452"/>
            <a:ext cx="4386676" cy="2638961"/>
            <a:chOff x="0" y="0"/>
            <a:chExt cx="5218270" cy="31392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7954" y="-2264"/>
              <a:ext cx="5385689" cy="3161157"/>
            </a:xfrm>
            <a:custGeom>
              <a:avLst/>
              <a:gdLst/>
              <a:ahLst/>
              <a:cxnLst/>
              <a:rect r="r" b="b" t="t" l="l"/>
              <a:pathLst>
                <a:path h="3161157" w="5385689">
                  <a:moveTo>
                    <a:pt x="5171821" y="2627249"/>
                  </a:moveTo>
                  <a:cubicBezTo>
                    <a:pt x="5173472" y="2764918"/>
                    <a:pt x="5207889" y="2948941"/>
                    <a:pt x="5067681" y="3036950"/>
                  </a:cubicBezTo>
                  <a:cubicBezTo>
                    <a:pt x="4949317" y="3111374"/>
                    <a:pt x="4760722" y="3080132"/>
                    <a:pt x="4626610" y="3081909"/>
                  </a:cubicBezTo>
                  <a:cubicBezTo>
                    <a:pt x="4251960" y="3086736"/>
                    <a:pt x="3877437" y="3091434"/>
                    <a:pt x="3502914" y="3096261"/>
                  </a:cubicBezTo>
                  <a:cubicBezTo>
                    <a:pt x="2769743" y="3105659"/>
                    <a:pt x="2036573" y="3115057"/>
                    <a:pt x="1303528" y="3124455"/>
                  </a:cubicBezTo>
                  <a:cubicBezTo>
                    <a:pt x="1112266" y="3126866"/>
                    <a:pt x="921004" y="3129280"/>
                    <a:pt x="729742" y="3131818"/>
                  </a:cubicBezTo>
                  <a:cubicBezTo>
                    <a:pt x="587629" y="3133597"/>
                    <a:pt x="414401" y="3161156"/>
                    <a:pt x="276987" y="3114421"/>
                  </a:cubicBezTo>
                  <a:cubicBezTo>
                    <a:pt x="121285" y="3061590"/>
                    <a:pt x="99313" y="2919982"/>
                    <a:pt x="85852" y="2782444"/>
                  </a:cubicBezTo>
                  <a:cubicBezTo>
                    <a:pt x="69342" y="2615055"/>
                    <a:pt x="55626" y="2447416"/>
                    <a:pt x="45085" y="2279650"/>
                  </a:cubicBezTo>
                  <a:cubicBezTo>
                    <a:pt x="0" y="1561973"/>
                    <a:pt x="11684" y="842010"/>
                    <a:pt x="75946" y="125728"/>
                  </a:cubicBezTo>
                  <a:cubicBezTo>
                    <a:pt x="82169" y="57658"/>
                    <a:pt x="138176" y="0"/>
                    <a:pt x="212471" y="2794"/>
                  </a:cubicBezTo>
                  <a:cubicBezTo>
                    <a:pt x="1825117" y="63119"/>
                    <a:pt x="4719193" y="2286"/>
                    <a:pt x="5052441" y="2286"/>
                  </a:cubicBezTo>
                  <a:cubicBezTo>
                    <a:pt x="5385690" y="2286"/>
                    <a:pt x="5161915" y="1829945"/>
                    <a:pt x="5171821" y="26272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7965" y="-2233"/>
              <a:ext cx="5385685" cy="3161135"/>
            </a:xfrm>
            <a:custGeom>
              <a:avLst/>
              <a:gdLst/>
              <a:ahLst/>
              <a:cxnLst/>
              <a:rect r="r" b="b" t="t" l="l"/>
              <a:pathLst>
                <a:path h="3161135" w="5385685">
                  <a:moveTo>
                    <a:pt x="5052431" y="2233"/>
                  </a:moveTo>
                  <a:cubicBezTo>
                    <a:pt x="4719172" y="2233"/>
                    <a:pt x="1825103" y="63048"/>
                    <a:pt x="212427" y="2775"/>
                  </a:cubicBezTo>
                  <a:cubicBezTo>
                    <a:pt x="138187" y="0"/>
                    <a:pt x="82122" y="57671"/>
                    <a:pt x="76008" y="125733"/>
                  </a:cubicBezTo>
                  <a:cubicBezTo>
                    <a:pt x="11670" y="841934"/>
                    <a:pt x="0" y="1561930"/>
                    <a:pt x="45101" y="2279561"/>
                  </a:cubicBezTo>
                  <a:cubicBezTo>
                    <a:pt x="55650" y="2447406"/>
                    <a:pt x="69366" y="2615038"/>
                    <a:pt x="85802" y="2782442"/>
                  </a:cubicBezTo>
                  <a:cubicBezTo>
                    <a:pt x="99302" y="2919950"/>
                    <a:pt x="121285" y="3061584"/>
                    <a:pt x="276945" y="3114438"/>
                  </a:cubicBezTo>
                  <a:cubicBezTo>
                    <a:pt x="414476" y="3161136"/>
                    <a:pt x="587665" y="3133550"/>
                    <a:pt x="729725" y="3131730"/>
                  </a:cubicBezTo>
                  <a:cubicBezTo>
                    <a:pt x="920981" y="3129284"/>
                    <a:pt x="1112234" y="3126837"/>
                    <a:pt x="1303489" y="3124388"/>
                  </a:cubicBezTo>
                  <a:cubicBezTo>
                    <a:pt x="2036635" y="3115006"/>
                    <a:pt x="2769782" y="3105620"/>
                    <a:pt x="3502927" y="3096238"/>
                  </a:cubicBezTo>
                  <a:cubicBezTo>
                    <a:pt x="3877471" y="3091445"/>
                    <a:pt x="4252015" y="3086648"/>
                    <a:pt x="4626559" y="3081851"/>
                  </a:cubicBezTo>
                  <a:cubicBezTo>
                    <a:pt x="4760722" y="3080133"/>
                    <a:pt x="4949328" y="3111291"/>
                    <a:pt x="5067698" y="3036954"/>
                  </a:cubicBezTo>
                  <a:cubicBezTo>
                    <a:pt x="5207868" y="2948928"/>
                    <a:pt x="5173506" y="2764859"/>
                    <a:pt x="5171808" y="2627177"/>
                  </a:cubicBezTo>
                  <a:cubicBezTo>
                    <a:pt x="5161984" y="1829917"/>
                    <a:pt x="5385685" y="2233"/>
                    <a:pt x="5052431" y="2233"/>
                  </a:cubicBezTo>
                  <a:close/>
                  <a:moveTo>
                    <a:pt x="4908024" y="2155971"/>
                  </a:moveTo>
                  <a:cubicBezTo>
                    <a:pt x="4908063" y="2164752"/>
                    <a:pt x="4908188" y="2173533"/>
                    <a:pt x="4908234" y="2182314"/>
                  </a:cubicBezTo>
                  <a:cubicBezTo>
                    <a:pt x="4798217" y="2267626"/>
                    <a:pt x="4706719" y="2395194"/>
                    <a:pt x="4613853" y="2490859"/>
                  </a:cubicBezTo>
                  <a:cubicBezTo>
                    <a:pt x="4499688" y="2608467"/>
                    <a:pt x="4384134" y="2724327"/>
                    <a:pt x="4265357" y="2836940"/>
                  </a:cubicBezTo>
                  <a:cubicBezTo>
                    <a:pt x="4079183" y="2839169"/>
                    <a:pt x="3893008" y="2841402"/>
                    <a:pt x="3706834" y="2843632"/>
                  </a:cubicBezTo>
                  <a:cubicBezTo>
                    <a:pt x="3036808" y="2851662"/>
                    <a:pt x="2366786" y="2859696"/>
                    <a:pt x="1696762" y="2867724"/>
                  </a:cubicBezTo>
                  <a:cubicBezTo>
                    <a:pt x="1361746" y="2871742"/>
                    <a:pt x="1026735" y="2875758"/>
                    <a:pt x="691720" y="2879776"/>
                  </a:cubicBezTo>
                  <a:cubicBezTo>
                    <a:pt x="612002" y="2880731"/>
                    <a:pt x="532140" y="2883258"/>
                    <a:pt x="452424" y="2882644"/>
                  </a:cubicBezTo>
                  <a:cubicBezTo>
                    <a:pt x="377242" y="2882063"/>
                    <a:pt x="360687" y="2882169"/>
                    <a:pt x="350864" y="2804304"/>
                  </a:cubicBezTo>
                  <a:cubicBezTo>
                    <a:pt x="329295" y="2633306"/>
                    <a:pt x="319938" y="2459804"/>
                    <a:pt x="309295" y="2287919"/>
                  </a:cubicBezTo>
                  <a:cubicBezTo>
                    <a:pt x="267477" y="1612630"/>
                    <a:pt x="275694" y="935360"/>
                    <a:pt x="330323" y="261039"/>
                  </a:cubicBezTo>
                  <a:cubicBezTo>
                    <a:pt x="1858001" y="315147"/>
                    <a:pt x="3387355" y="315005"/>
                    <a:pt x="4915016" y="260630"/>
                  </a:cubicBezTo>
                  <a:cubicBezTo>
                    <a:pt x="4903034" y="892495"/>
                    <a:pt x="4905307" y="1523882"/>
                    <a:pt x="4908024" y="2155971"/>
                  </a:cubicBezTo>
                  <a:close/>
                </a:path>
              </a:pathLst>
            </a:custGeom>
            <a:solidFill>
              <a:srgbClr val="B3C8C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10142305">
            <a:off x="6525726" y="7431822"/>
            <a:ext cx="849872" cy="582549"/>
          </a:xfrm>
          <a:custGeom>
            <a:avLst/>
            <a:gdLst/>
            <a:ahLst/>
            <a:cxnLst/>
            <a:rect r="r" b="b" t="t" l="l"/>
            <a:pathLst>
              <a:path h="582549" w="849872">
                <a:moveTo>
                  <a:pt x="0" y="0"/>
                </a:moveTo>
                <a:lnTo>
                  <a:pt x="849872" y="0"/>
                </a:lnTo>
                <a:lnTo>
                  <a:pt x="849872" y="582549"/>
                </a:lnTo>
                <a:lnTo>
                  <a:pt x="0" y="58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0142305">
            <a:off x="11002523" y="7278605"/>
            <a:ext cx="849872" cy="582549"/>
          </a:xfrm>
          <a:custGeom>
            <a:avLst/>
            <a:gdLst/>
            <a:ahLst/>
            <a:cxnLst/>
            <a:rect r="r" b="b" t="t" l="l"/>
            <a:pathLst>
              <a:path h="582549" w="849872">
                <a:moveTo>
                  <a:pt x="849872" y="0"/>
                </a:moveTo>
                <a:lnTo>
                  <a:pt x="0" y="0"/>
                </a:lnTo>
                <a:lnTo>
                  <a:pt x="0" y="582548"/>
                </a:lnTo>
                <a:lnTo>
                  <a:pt x="849872" y="582548"/>
                </a:lnTo>
                <a:lnTo>
                  <a:pt x="8498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6995400">
            <a:off x="10840731" y="4979579"/>
            <a:ext cx="849872" cy="582549"/>
          </a:xfrm>
          <a:custGeom>
            <a:avLst/>
            <a:gdLst/>
            <a:ahLst/>
            <a:cxnLst/>
            <a:rect r="r" b="b" t="t" l="l"/>
            <a:pathLst>
              <a:path h="582549" w="849872">
                <a:moveTo>
                  <a:pt x="849872" y="0"/>
                </a:moveTo>
                <a:lnTo>
                  <a:pt x="0" y="0"/>
                </a:lnTo>
                <a:lnTo>
                  <a:pt x="0" y="582549"/>
                </a:lnTo>
                <a:lnTo>
                  <a:pt x="849872" y="582549"/>
                </a:lnTo>
                <a:lnTo>
                  <a:pt x="8498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252995">
            <a:off x="6405833" y="4852226"/>
            <a:ext cx="849872" cy="582549"/>
          </a:xfrm>
          <a:custGeom>
            <a:avLst/>
            <a:gdLst/>
            <a:ahLst/>
            <a:cxnLst/>
            <a:rect r="r" b="b" t="t" l="l"/>
            <a:pathLst>
              <a:path h="582549" w="849872">
                <a:moveTo>
                  <a:pt x="0" y="0"/>
                </a:moveTo>
                <a:lnTo>
                  <a:pt x="849872" y="0"/>
                </a:lnTo>
                <a:lnTo>
                  <a:pt x="849872" y="582548"/>
                </a:lnTo>
                <a:lnTo>
                  <a:pt x="0" y="582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903499">
            <a:off x="8599171" y="4174151"/>
            <a:ext cx="849872" cy="582549"/>
          </a:xfrm>
          <a:custGeom>
            <a:avLst/>
            <a:gdLst/>
            <a:ahLst/>
            <a:cxnLst/>
            <a:rect r="r" b="b" t="t" l="l"/>
            <a:pathLst>
              <a:path h="582549" w="849872">
                <a:moveTo>
                  <a:pt x="0" y="0"/>
                </a:moveTo>
                <a:lnTo>
                  <a:pt x="849872" y="0"/>
                </a:lnTo>
                <a:lnTo>
                  <a:pt x="849872" y="582548"/>
                </a:lnTo>
                <a:lnTo>
                  <a:pt x="0" y="582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81190" y="4729502"/>
            <a:ext cx="4596690" cy="2993595"/>
          </a:xfrm>
          <a:custGeom>
            <a:avLst/>
            <a:gdLst/>
            <a:ahLst/>
            <a:cxnLst/>
            <a:rect r="r" b="b" t="t" l="l"/>
            <a:pathLst>
              <a:path h="2993595" w="4596690">
                <a:moveTo>
                  <a:pt x="0" y="0"/>
                </a:moveTo>
                <a:lnTo>
                  <a:pt x="4596691" y="0"/>
                </a:lnTo>
                <a:lnTo>
                  <a:pt x="4596691" y="2993595"/>
                </a:lnTo>
                <a:lnTo>
                  <a:pt x="0" y="2993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159482">
            <a:off x="14777090" y="765529"/>
            <a:ext cx="3727212" cy="1606090"/>
          </a:xfrm>
          <a:custGeom>
            <a:avLst/>
            <a:gdLst/>
            <a:ahLst/>
            <a:cxnLst/>
            <a:rect r="r" b="b" t="t" l="l"/>
            <a:pathLst>
              <a:path h="1606090" w="3727212">
                <a:moveTo>
                  <a:pt x="0" y="0"/>
                </a:moveTo>
                <a:lnTo>
                  <a:pt x="3727212" y="0"/>
                </a:lnTo>
                <a:lnTo>
                  <a:pt x="3727212" y="1606089"/>
                </a:lnTo>
                <a:lnTo>
                  <a:pt x="0" y="1606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297262">
            <a:off x="323098" y="8831001"/>
            <a:ext cx="1983243" cy="854597"/>
          </a:xfrm>
          <a:custGeom>
            <a:avLst/>
            <a:gdLst/>
            <a:ahLst/>
            <a:cxnLst/>
            <a:rect r="r" b="b" t="t" l="l"/>
            <a:pathLst>
              <a:path h="854597" w="1983243">
                <a:moveTo>
                  <a:pt x="0" y="0"/>
                </a:moveTo>
                <a:lnTo>
                  <a:pt x="1983242" y="0"/>
                </a:lnTo>
                <a:lnTo>
                  <a:pt x="1983242" y="854598"/>
                </a:lnTo>
                <a:lnTo>
                  <a:pt x="0" y="854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28219" y="1259329"/>
            <a:ext cx="702633" cy="947177"/>
          </a:xfrm>
          <a:custGeom>
            <a:avLst/>
            <a:gdLst/>
            <a:ahLst/>
            <a:cxnLst/>
            <a:rect r="r" b="b" t="t" l="l"/>
            <a:pathLst>
              <a:path h="947177" w="702633">
                <a:moveTo>
                  <a:pt x="0" y="0"/>
                </a:moveTo>
                <a:lnTo>
                  <a:pt x="702633" y="0"/>
                </a:lnTo>
                <a:lnTo>
                  <a:pt x="702633" y="947178"/>
                </a:lnTo>
                <a:lnTo>
                  <a:pt x="0" y="9471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90871" y="8536352"/>
            <a:ext cx="1220767" cy="954418"/>
          </a:xfrm>
          <a:custGeom>
            <a:avLst/>
            <a:gdLst/>
            <a:ahLst/>
            <a:cxnLst/>
            <a:rect r="r" b="b" t="t" l="l"/>
            <a:pathLst>
              <a:path h="954418" w="1220767">
                <a:moveTo>
                  <a:pt x="0" y="0"/>
                </a:moveTo>
                <a:lnTo>
                  <a:pt x="1220767" y="0"/>
                </a:lnTo>
                <a:lnTo>
                  <a:pt x="1220767" y="954418"/>
                </a:lnTo>
                <a:lnTo>
                  <a:pt x="0" y="9544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077547" y="8674324"/>
            <a:ext cx="929700" cy="816446"/>
          </a:xfrm>
          <a:custGeom>
            <a:avLst/>
            <a:gdLst/>
            <a:ahLst/>
            <a:cxnLst/>
            <a:rect r="r" b="b" t="t" l="l"/>
            <a:pathLst>
              <a:path h="816446" w="929700">
                <a:moveTo>
                  <a:pt x="0" y="0"/>
                </a:moveTo>
                <a:lnTo>
                  <a:pt x="929700" y="0"/>
                </a:lnTo>
                <a:lnTo>
                  <a:pt x="929700" y="816446"/>
                </a:lnTo>
                <a:lnTo>
                  <a:pt x="0" y="816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338210">
            <a:off x="903478" y="2791743"/>
            <a:ext cx="951981" cy="1374251"/>
          </a:xfrm>
          <a:custGeom>
            <a:avLst/>
            <a:gdLst/>
            <a:ahLst/>
            <a:cxnLst/>
            <a:rect r="r" b="b" t="t" l="l"/>
            <a:pathLst>
              <a:path h="1374251" w="951981">
                <a:moveTo>
                  <a:pt x="0" y="0"/>
                </a:moveTo>
                <a:lnTo>
                  <a:pt x="951981" y="0"/>
                </a:lnTo>
                <a:lnTo>
                  <a:pt x="951981" y="1374251"/>
                </a:lnTo>
                <a:lnTo>
                  <a:pt x="0" y="13742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499808" y="844491"/>
            <a:ext cx="1397352" cy="724082"/>
          </a:xfrm>
          <a:custGeom>
            <a:avLst/>
            <a:gdLst/>
            <a:ahLst/>
            <a:cxnLst/>
            <a:rect r="r" b="b" t="t" l="l"/>
            <a:pathLst>
              <a:path h="724082" w="1397352">
                <a:moveTo>
                  <a:pt x="0" y="0"/>
                </a:moveTo>
                <a:lnTo>
                  <a:pt x="1397352" y="0"/>
                </a:lnTo>
                <a:lnTo>
                  <a:pt x="1397352" y="724082"/>
                </a:lnTo>
                <a:lnTo>
                  <a:pt x="0" y="7240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920649" y="2709462"/>
            <a:ext cx="2778220" cy="104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4649">
                <a:solidFill>
                  <a:srgbClr val="2E3F4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MINHAS DORES</a:t>
            </a:r>
          </a:p>
        </p:txBody>
      </p:sp>
      <p:sp>
        <p:nvSpPr>
          <p:cNvPr name="TextBox 21" id="21"/>
          <p:cNvSpPr txBox="true"/>
          <p:nvPr/>
        </p:nvSpPr>
        <p:spPr>
          <a:xfrm rot="-429248">
            <a:off x="8299083" y="7608732"/>
            <a:ext cx="2132142" cy="62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2522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@grandesite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20649" y="4053591"/>
            <a:ext cx="2602778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8"/>
              </a:lnSpc>
            </a:pPr>
            <a:r>
              <a:rPr lang="en-US" sz="2334">
                <a:solidFill>
                  <a:srgbClr val="2E3F44"/>
                </a:solidFill>
                <a:latin typeface="Open Sans"/>
                <a:ea typeface="Open Sans"/>
                <a:cs typeface="Open Sans"/>
                <a:sym typeface="Open Sans"/>
              </a:rPr>
              <a:t> tenh</a:t>
            </a:r>
            <a:r>
              <a:rPr lang="en-US" sz="2334">
                <a:solidFill>
                  <a:srgbClr val="2E3F44"/>
                </a:solidFill>
                <a:latin typeface="Open Sans"/>
                <a:ea typeface="Open Sans"/>
                <a:cs typeface="Open Sans"/>
                <a:sym typeface="Open Sans"/>
              </a:rPr>
              <a:t>o poucas horas de sono e sinto falta de ir na academia 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872624" y="4209424"/>
            <a:ext cx="4386676" cy="2638961"/>
            <a:chOff x="0" y="0"/>
            <a:chExt cx="5218270" cy="31392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17954" y="-2264"/>
              <a:ext cx="5385689" cy="3161157"/>
            </a:xfrm>
            <a:custGeom>
              <a:avLst/>
              <a:gdLst/>
              <a:ahLst/>
              <a:cxnLst/>
              <a:rect r="r" b="b" t="t" l="l"/>
              <a:pathLst>
                <a:path h="3161157" w="5385689">
                  <a:moveTo>
                    <a:pt x="5171821" y="2627249"/>
                  </a:moveTo>
                  <a:cubicBezTo>
                    <a:pt x="5173472" y="2764918"/>
                    <a:pt x="5207889" y="2948941"/>
                    <a:pt x="5067681" y="3036950"/>
                  </a:cubicBezTo>
                  <a:cubicBezTo>
                    <a:pt x="4949317" y="3111374"/>
                    <a:pt x="4760722" y="3080132"/>
                    <a:pt x="4626610" y="3081909"/>
                  </a:cubicBezTo>
                  <a:cubicBezTo>
                    <a:pt x="4251960" y="3086736"/>
                    <a:pt x="3877437" y="3091434"/>
                    <a:pt x="3502914" y="3096261"/>
                  </a:cubicBezTo>
                  <a:cubicBezTo>
                    <a:pt x="2769743" y="3105659"/>
                    <a:pt x="2036573" y="3115057"/>
                    <a:pt x="1303528" y="3124455"/>
                  </a:cubicBezTo>
                  <a:cubicBezTo>
                    <a:pt x="1112266" y="3126866"/>
                    <a:pt x="921004" y="3129280"/>
                    <a:pt x="729742" y="3131818"/>
                  </a:cubicBezTo>
                  <a:cubicBezTo>
                    <a:pt x="587629" y="3133597"/>
                    <a:pt x="414401" y="3161156"/>
                    <a:pt x="276987" y="3114421"/>
                  </a:cubicBezTo>
                  <a:cubicBezTo>
                    <a:pt x="121285" y="3061590"/>
                    <a:pt x="99313" y="2919982"/>
                    <a:pt x="85852" y="2782444"/>
                  </a:cubicBezTo>
                  <a:cubicBezTo>
                    <a:pt x="69342" y="2615055"/>
                    <a:pt x="55626" y="2447416"/>
                    <a:pt x="45085" y="2279650"/>
                  </a:cubicBezTo>
                  <a:cubicBezTo>
                    <a:pt x="0" y="1561973"/>
                    <a:pt x="11684" y="842010"/>
                    <a:pt x="75946" y="125728"/>
                  </a:cubicBezTo>
                  <a:cubicBezTo>
                    <a:pt x="82169" y="57658"/>
                    <a:pt x="138176" y="0"/>
                    <a:pt x="212471" y="2794"/>
                  </a:cubicBezTo>
                  <a:cubicBezTo>
                    <a:pt x="1825117" y="63119"/>
                    <a:pt x="4719193" y="2286"/>
                    <a:pt x="5052441" y="2286"/>
                  </a:cubicBezTo>
                  <a:cubicBezTo>
                    <a:pt x="5385690" y="2286"/>
                    <a:pt x="5161915" y="1829945"/>
                    <a:pt x="5171821" y="26272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17965" y="-2233"/>
              <a:ext cx="5385685" cy="3161135"/>
            </a:xfrm>
            <a:custGeom>
              <a:avLst/>
              <a:gdLst/>
              <a:ahLst/>
              <a:cxnLst/>
              <a:rect r="r" b="b" t="t" l="l"/>
              <a:pathLst>
                <a:path h="3161135" w="5385685">
                  <a:moveTo>
                    <a:pt x="5052431" y="2233"/>
                  </a:moveTo>
                  <a:cubicBezTo>
                    <a:pt x="4719172" y="2233"/>
                    <a:pt x="1825103" y="63048"/>
                    <a:pt x="212427" y="2775"/>
                  </a:cubicBezTo>
                  <a:cubicBezTo>
                    <a:pt x="138187" y="0"/>
                    <a:pt x="82122" y="57671"/>
                    <a:pt x="76008" y="125733"/>
                  </a:cubicBezTo>
                  <a:cubicBezTo>
                    <a:pt x="11670" y="841934"/>
                    <a:pt x="0" y="1561930"/>
                    <a:pt x="45101" y="2279561"/>
                  </a:cubicBezTo>
                  <a:cubicBezTo>
                    <a:pt x="55650" y="2447406"/>
                    <a:pt x="69366" y="2615038"/>
                    <a:pt x="85802" y="2782442"/>
                  </a:cubicBezTo>
                  <a:cubicBezTo>
                    <a:pt x="99302" y="2919950"/>
                    <a:pt x="121285" y="3061584"/>
                    <a:pt x="276945" y="3114438"/>
                  </a:cubicBezTo>
                  <a:cubicBezTo>
                    <a:pt x="414476" y="3161136"/>
                    <a:pt x="587665" y="3133550"/>
                    <a:pt x="729725" y="3131730"/>
                  </a:cubicBezTo>
                  <a:cubicBezTo>
                    <a:pt x="920981" y="3129284"/>
                    <a:pt x="1112234" y="3126837"/>
                    <a:pt x="1303489" y="3124388"/>
                  </a:cubicBezTo>
                  <a:cubicBezTo>
                    <a:pt x="2036635" y="3115006"/>
                    <a:pt x="2769782" y="3105620"/>
                    <a:pt x="3502927" y="3096238"/>
                  </a:cubicBezTo>
                  <a:cubicBezTo>
                    <a:pt x="3877471" y="3091445"/>
                    <a:pt x="4252015" y="3086648"/>
                    <a:pt x="4626559" y="3081851"/>
                  </a:cubicBezTo>
                  <a:cubicBezTo>
                    <a:pt x="4760722" y="3080133"/>
                    <a:pt x="4949328" y="3111291"/>
                    <a:pt x="5067698" y="3036954"/>
                  </a:cubicBezTo>
                  <a:cubicBezTo>
                    <a:pt x="5207868" y="2948928"/>
                    <a:pt x="5173506" y="2764859"/>
                    <a:pt x="5171808" y="2627177"/>
                  </a:cubicBezTo>
                  <a:cubicBezTo>
                    <a:pt x="5161984" y="1829917"/>
                    <a:pt x="5385685" y="2233"/>
                    <a:pt x="5052431" y="2233"/>
                  </a:cubicBezTo>
                  <a:close/>
                  <a:moveTo>
                    <a:pt x="4908024" y="2155971"/>
                  </a:moveTo>
                  <a:cubicBezTo>
                    <a:pt x="4908063" y="2164752"/>
                    <a:pt x="4908188" y="2173533"/>
                    <a:pt x="4908234" y="2182314"/>
                  </a:cubicBezTo>
                  <a:cubicBezTo>
                    <a:pt x="4798217" y="2267626"/>
                    <a:pt x="4706719" y="2395194"/>
                    <a:pt x="4613853" y="2490859"/>
                  </a:cubicBezTo>
                  <a:cubicBezTo>
                    <a:pt x="4499688" y="2608467"/>
                    <a:pt x="4384134" y="2724327"/>
                    <a:pt x="4265357" y="2836940"/>
                  </a:cubicBezTo>
                  <a:cubicBezTo>
                    <a:pt x="4079183" y="2839169"/>
                    <a:pt x="3893008" y="2841402"/>
                    <a:pt x="3706834" y="2843632"/>
                  </a:cubicBezTo>
                  <a:cubicBezTo>
                    <a:pt x="3036808" y="2851662"/>
                    <a:pt x="2366786" y="2859696"/>
                    <a:pt x="1696762" y="2867724"/>
                  </a:cubicBezTo>
                  <a:cubicBezTo>
                    <a:pt x="1361746" y="2871742"/>
                    <a:pt x="1026735" y="2875758"/>
                    <a:pt x="691720" y="2879776"/>
                  </a:cubicBezTo>
                  <a:cubicBezTo>
                    <a:pt x="612002" y="2880731"/>
                    <a:pt x="532140" y="2883258"/>
                    <a:pt x="452424" y="2882644"/>
                  </a:cubicBezTo>
                  <a:cubicBezTo>
                    <a:pt x="377242" y="2882063"/>
                    <a:pt x="360687" y="2882169"/>
                    <a:pt x="350864" y="2804304"/>
                  </a:cubicBezTo>
                  <a:cubicBezTo>
                    <a:pt x="329295" y="2633306"/>
                    <a:pt x="319938" y="2459804"/>
                    <a:pt x="309295" y="2287919"/>
                  </a:cubicBezTo>
                  <a:cubicBezTo>
                    <a:pt x="267477" y="1612630"/>
                    <a:pt x="275694" y="935360"/>
                    <a:pt x="330323" y="261039"/>
                  </a:cubicBezTo>
                  <a:cubicBezTo>
                    <a:pt x="1858001" y="315147"/>
                    <a:pt x="3387355" y="315005"/>
                    <a:pt x="4915016" y="260630"/>
                  </a:cubicBezTo>
                  <a:cubicBezTo>
                    <a:pt x="4903034" y="892495"/>
                    <a:pt x="4905307" y="1523882"/>
                    <a:pt x="4908024" y="2155971"/>
                  </a:cubicBezTo>
                  <a:close/>
                </a:path>
              </a:pathLst>
            </a:custGeom>
            <a:solidFill>
              <a:srgbClr val="B3C8C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3389480" y="3315964"/>
            <a:ext cx="3869820" cy="104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4649">
                <a:solidFill>
                  <a:srgbClr val="2E3F4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QUAIS SAO SEUS VALORES?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89480" y="4660370"/>
            <a:ext cx="3230512" cy="154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sz="2157">
                <a:solidFill>
                  <a:srgbClr val="2E3F44"/>
                </a:solidFill>
                <a:latin typeface="Poppins"/>
                <a:ea typeface="Poppins"/>
                <a:cs typeface="Poppins"/>
                <a:sym typeface="Poppins"/>
              </a:rPr>
              <a:t>amigo, companheiro, parceiro, confiante lindo gatinho e corinthiano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DAGOk4-hcsk</dc:identifier>
  <dcterms:modified xsi:type="dcterms:W3CDTF">2011-08-01T06:04:30Z</dcterms:modified>
  <cp:revision>1</cp:revision>
  <dc:title>Mapa mental com setas e etapas de planejamento azul moderno e simples</dc:title>
</cp:coreProperties>
</file>